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Simplify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latin typeface="Cambria Math"/>
                          </a:rPr>
                          <m:t>20</m:t>
                        </m:r>
                      </m:e>
                    </m:rad>
                    <m:r>
                      <a:rPr lang="en-US" sz="4000" b="0" i="1" smtClean="0">
                        <a:latin typeface="Cambria Math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000" b="0" i="1" smtClean="0">
                            <a:latin typeface="Cambria Math"/>
                          </a:rPr>
                          <m:t>40</m:t>
                        </m:r>
                      </m:e>
                    </m:rad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6+</m:t>
                        </m:r>
                        <m:rad>
                          <m:radPr>
                            <m:degHide m:val="on"/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exactly: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−5=49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60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30−5</m:t>
                        </m:r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±3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145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4.5 Quiz</vt:lpstr>
      <vt:lpstr>4.5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93</cp:revision>
  <dcterms:created xsi:type="dcterms:W3CDTF">2010-08-17T17:31:29Z</dcterms:created>
  <dcterms:modified xsi:type="dcterms:W3CDTF">2012-04-04T19:05:39Z</dcterms:modified>
</cp:coreProperties>
</file>